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3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999D-C8E0-443F-B1C0-10E0928E668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5A3D-950E-479E-8DED-119F7A4E3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3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999D-C8E0-443F-B1C0-10E0928E668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5A3D-950E-479E-8DED-119F7A4E3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0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999D-C8E0-443F-B1C0-10E0928E668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5A3D-950E-479E-8DED-119F7A4E3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7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999D-C8E0-443F-B1C0-10E0928E668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5A3D-950E-479E-8DED-119F7A4E3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9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999D-C8E0-443F-B1C0-10E0928E668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5A3D-950E-479E-8DED-119F7A4E3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999D-C8E0-443F-B1C0-10E0928E668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5A3D-950E-479E-8DED-119F7A4E3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8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999D-C8E0-443F-B1C0-10E0928E668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5A3D-950E-479E-8DED-119F7A4E3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9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999D-C8E0-443F-B1C0-10E0928E668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5A3D-950E-479E-8DED-119F7A4E3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8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999D-C8E0-443F-B1C0-10E0928E668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5A3D-950E-479E-8DED-119F7A4E3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7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999D-C8E0-443F-B1C0-10E0928E668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5A3D-950E-479E-8DED-119F7A4E3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7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999D-C8E0-443F-B1C0-10E0928E668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5A3D-950E-479E-8DED-119F7A4E3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1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F999D-C8E0-443F-B1C0-10E0928E668D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15A3D-950E-479E-8DED-119F7A4E3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1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From Here to There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13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Location 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the current longitude and latitude</a:t>
            </a:r>
          </a:p>
          <a:p>
            <a:r>
              <a:rPr lang="en-US" dirty="0" smtClean="0"/>
              <a:t>Had a method to translate longitude and latitude to an address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3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60" y="838200"/>
            <a:ext cx="7842140" cy="5469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763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Activity Starter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Passes information to another app on the mobile device</a:t>
            </a:r>
          </a:p>
          <a:p>
            <a:r>
              <a:rPr lang="en-US" dirty="0" smtClean="0"/>
              <a:t>Starts the 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92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8110176" cy="488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969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41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From Here to There</vt:lpstr>
      <vt:lpstr>Using the Location Sensor</vt:lpstr>
      <vt:lpstr>PowerPoint Presentation</vt:lpstr>
      <vt:lpstr>Using the Activity Starter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Here to There</dc:title>
  <dc:creator>Barbara</dc:creator>
  <cp:lastModifiedBy>Barbara</cp:lastModifiedBy>
  <cp:revision>2</cp:revision>
  <dcterms:created xsi:type="dcterms:W3CDTF">2014-11-20T01:21:27Z</dcterms:created>
  <dcterms:modified xsi:type="dcterms:W3CDTF">2014-11-20T01:33:48Z</dcterms:modified>
</cp:coreProperties>
</file>